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1"/>
  </p:notesMasterIdLst>
  <p:sldIdLst>
    <p:sldId id="256" r:id="rId2"/>
    <p:sldId id="279" r:id="rId3"/>
    <p:sldId id="276" r:id="rId4"/>
    <p:sldId id="280" r:id="rId5"/>
    <p:sldId id="278" r:id="rId6"/>
    <p:sldId id="281" r:id="rId7"/>
    <p:sldId id="282" r:id="rId8"/>
    <p:sldId id="283" r:id="rId9"/>
    <p:sldId id="28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6F74DA-A3F5-4F82-B09B-B1330A45F12A}" type="datetimeFigureOut">
              <a:rPr lang="ru-RU" smtClean="0"/>
              <a:pPr/>
              <a:t>22.08.2023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4E5DA4-2E02-4E75-A8ED-9AF5845767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443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 cstate="print">
            <a:alphaModFix amt="30000"/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6" name="Group 65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67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68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9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0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71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2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3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4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5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6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7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8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9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0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1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2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3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4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5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6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7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8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9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0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1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2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3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4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5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96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7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8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9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0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1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2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3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4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5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6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7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08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9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0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1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2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3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4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5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6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7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8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9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0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0238" y="1122363"/>
            <a:ext cx="6593681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0238" y="3602038"/>
            <a:ext cx="6593681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801052" y="5410202"/>
            <a:ext cx="2057400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22.08.2023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00237" y="5410202"/>
            <a:ext cx="384366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15603" y="5410200"/>
            <a:ext cx="578317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266819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4304665"/>
            <a:ext cx="7434266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56058" y="606426"/>
            <a:ext cx="7434266" cy="3299778"/>
          </a:xfrm>
          <a:prstGeom prst="round2DiagRect">
            <a:avLst>
              <a:gd name="adj1" fmla="val 5101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4" y="5124020"/>
            <a:ext cx="7433144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0033037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93" y="609600"/>
            <a:ext cx="7429466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419600"/>
            <a:ext cx="7428344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4167282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609600"/>
            <a:ext cx="6977064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365557"/>
            <a:ext cx="6564224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309919"/>
            <a:ext cx="74295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2" name="TextBox 51"/>
          <p:cNvSpPr txBox="1"/>
          <p:nvPr/>
        </p:nvSpPr>
        <p:spPr>
          <a:xfrm>
            <a:off x="696579" y="718458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7817473" y="276497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72385275"/>
      </p:ext>
    </p:extLst>
  </p:cSld>
  <p:clrMapOvr>
    <a:masterClrMapping/>
  </p:clrMapOvr>
  <p:transition spd="slow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2134042"/>
            <a:ext cx="74295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3" y="4657655"/>
            <a:ext cx="7428379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8487456"/>
      </p:ext>
    </p:extLst>
  </p:cSld>
  <p:clrMapOvr>
    <a:masterClrMapping/>
  </p:clrMapOvr>
  <p:transition spd="slow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56060" y="609600"/>
            <a:ext cx="7429499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856058" y="2674463"/>
            <a:ext cx="2397674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856059" y="3360263"/>
            <a:ext cx="2396432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86075" y="2677635"/>
            <a:ext cx="238828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86075" y="3363435"/>
            <a:ext cx="238895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332" y="2674463"/>
            <a:ext cx="2396226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89332" y="3360263"/>
            <a:ext cx="2396226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22.08.2023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21774"/>
      </p:ext>
    </p:extLst>
  </p:cSld>
  <p:clrMapOvr>
    <a:masterClrMapping/>
  </p:clrMapOvr>
  <p:transition spd="slow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56059" y="609600"/>
            <a:ext cx="7429499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856060" y="4404596"/>
            <a:ext cx="239643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56060" y="2666998"/>
            <a:ext cx="239643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856060" y="4980859"/>
            <a:ext cx="239643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66790" y="4404596"/>
            <a:ext cx="24003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66790" y="2666998"/>
            <a:ext cx="2399205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65695" y="4980857"/>
            <a:ext cx="24003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426" y="4404595"/>
            <a:ext cx="2393056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89332" y="2666998"/>
            <a:ext cx="2396227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89332" y="4980855"/>
            <a:ext cx="2396226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22.08.2023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 baseline="0"/>
            </a:lvl1pPr>
          </a:lstStyle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7737074"/>
      </p:ext>
    </p:extLst>
  </p:cSld>
  <p:clrMapOvr>
    <a:masterClrMapping/>
  </p:clrMapOvr>
  <p:transition spd="slow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529544"/>
      </p:ext>
    </p:extLst>
  </p:cSld>
  <p:clrMapOvr>
    <a:masterClrMapping/>
  </p:clrMapOvr>
  <p:transition spd="slow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1" y="609600"/>
            <a:ext cx="1503758" cy="51816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6057" y="609600"/>
            <a:ext cx="5811443" cy="51816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984214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1"/>
          <p:cNvSpPr>
            <a:spLocks noGrp="1"/>
          </p:cNvSpPr>
          <p:nvPr>
            <p:ph type="title"/>
          </p:nvPr>
        </p:nvSpPr>
        <p:spPr>
          <a:xfrm>
            <a:off x="856060" y="618518"/>
            <a:ext cx="7429499" cy="147857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8" name="Content Placeholder 2"/>
          <p:cNvSpPr>
            <a:spLocks noGrp="1"/>
          </p:cNvSpPr>
          <p:nvPr>
            <p:ph idx="1"/>
          </p:nvPr>
        </p:nvSpPr>
        <p:spPr>
          <a:xfrm>
            <a:off x="856060" y="2249487"/>
            <a:ext cx="7429499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9" name="Date Placeholder 3"/>
          <p:cNvSpPr>
            <a:spLocks noGrp="1"/>
          </p:cNvSpPr>
          <p:nvPr>
            <p:ph type="dt" sz="half" idx="10"/>
          </p:nvPr>
        </p:nvSpPr>
        <p:spPr>
          <a:xfrm>
            <a:off x="5592691" y="5883277"/>
            <a:ext cx="2057400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22.08.2023</a:t>
            </a:fld>
            <a:endParaRPr lang="ru-RU"/>
          </a:p>
        </p:txBody>
      </p:sp>
      <p:sp>
        <p:nvSpPr>
          <p:cNvPr id="5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56059" y="5883276"/>
            <a:ext cx="467948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5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07241" y="5883275"/>
            <a:ext cx="578317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6839934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1419227"/>
            <a:ext cx="74295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58" y="4424362"/>
            <a:ext cx="74295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9287500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6058" y="2249486"/>
            <a:ext cx="3658792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2249486"/>
            <a:ext cx="3656408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5352495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619127"/>
            <a:ext cx="7429500" cy="14779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8902" y="2249486"/>
            <a:ext cx="3435949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6058" y="3073398"/>
            <a:ext cx="3658793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1992" y="2249485"/>
            <a:ext cx="3433565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3073398"/>
            <a:ext cx="3656408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22.08.2023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608198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22.08.2023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8723522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22.08.2023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0688001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029" y="609601"/>
            <a:ext cx="2892028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150" y="592666"/>
            <a:ext cx="4418407" cy="5198534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029" y="2249486"/>
            <a:ext cx="2892028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140397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61" y="609600"/>
            <a:ext cx="3753962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32866" y="609600"/>
            <a:ext cx="3452693" cy="5181602"/>
          </a:xfrm>
          <a:prstGeom prst="round2DiagRect">
            <a:avLst>
              <a:gd name="adj1" fmla="val 6074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320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9" y="2249486"/>
            <a:ext cx="3753964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0010627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 cstate="print">
            <a:alphaModFix amt="30000"/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9041774" cy="6858001"/>
            <a:chOff x="-14288" y="0"/>
            <a:chExt cx="9041774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8352798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6060" y="618518"/>
            <a:ext cx="7429499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60" y="2249487"/>
            <a:ext cx="74294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92691" y="588327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56059" y="5883276"/>
            <a:ext cx="467948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07241" y="5883275"/>
            <a:ext cx="5783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749460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ransition spd="slow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0166" y="500042"/>
            <a:ext cx="7143800" cy="3214710"/>
          </a:xfrm>
          <a:solidFill>
            <a:schemeClr val="tx2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rmAutofit/>
          </a:bodyPr>
          <a:lstStyle/>
          <a:p>
            <a:pPr algn="ctr"/>
            <a:r>
              <a:rPr lang="tt-RU" sz="3200" b="1" dirty="0" smtClean="0">
                <a:solidFill>
                  <a:schemeClr val="accent2"/>
                </a:solidFill>
              </a:rPr>
              <a:t>ресурсное обеспечение</a:t>
            </a:r>
            <a:r>
              <a:rPr lang="tt-RU" sz="3200" b="1" dirty="0" smtClean="0">
                <a:solidFill>
                  <a:srgbClr val="FF0000"/>
                </a:solidFill>
              </a:rPr>
              <a:t/>
            </a:r>
            <a:br>
              <a:rPr lang="tt-RU" sz="3200" b="1" dirty="0" smtClean="0">
                <a:solidFill>
                  <a:srgbClr val="FF0000"/>
                </a:solidFill>
              </a:rPr>
            </a:br>
            <a:r>
              <a:rPr lang="ru-RU" sz="3200" b="1" dirty="0" smtClean="0">
                <a:solidFill>
                  <a:srgbClr val="00B050"/>
                </a:solidFill>
              </a:rPr>
              <a:t>коррекционно-оздоровительного центра </a:t>
            </a:r>
            <a:r>
              <a:rPr lang="tt-RU" sz="5400" b="1" dirty="0" smtClean="0">
                <a:solidFill>
                  <a:srgbClr val="FF0000"/>
                </a:solidFill>
              </a:rPr>
              <a:t>“крепыши” </a:t>
            </a:r>
            <a:r>
              <a:rPr lang="tt-RU" sz="5300" b="1" dirty="0" smtClean="0">
                <a:solidFill>
                  <a:srgbClr val="FF0000"/>
                </a:solidFill>
              </a:rPr>
              <a:t> </a:t>
            </a:r>
            <a:br>
              <a:rPr lang="tt-RU" sz="5300" b="1" dirty="0" smtClean="0">
                <a:solidFill>
                  <a:srgbClr val="FF0000"/>
                </a:solidFill>
              </a:rPr>
            </a:br>
            <a:endParaRPr lang="ru-RU" sz="3100" b="1" dirty="0">
              <a:solidFill>
                <a:srgbClr val="FF0000"/>
              </a:solidFill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4000504"/>
            <a:ext cx="8801100" cy="2738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14290"/>
            <a:ext cx="8572560" cy="1000132"/>
          </a:xfrm>
        </p:spPr>
        <p:txBody>
          <a:bodyPr>
            <a:normAutofit fontScale="90000"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>
              <a:lnSpc>
                <a:spcPct val="100000"/>
              </a:lnSpc>
            </a:pPr>
            <a:r>
              <a:rPr lang="ru-RU" sz="4000" b="1" cap="none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/>
            </a:r>
            <a:br>
              <a:rPr lang="ru-RU" sz="4000" b="1" cap="none" dirty="0" smtClean="0">
                <a:ln w="50800"/>
                <a:solidFill>
                  <a:schemeClr val="bg1">
                    <a:shade val="50000"/>
                  </a:schemeClr>
                </a:solidFill>
              </a:rPr>
            </a:br>
            <a:r>
              <a:rPr lang="ru-RU" sz="1200" b="1" dirty="0" smtClean="0">
                <a:solidFill>
                  <a:srgbClr val="FF0000"/>
                </a:solidFill>
              </a:rPr>
              <a:t>«Я не боюсь ещё и ещё раз повторить: забота о здоровье – это важнейший труд педагога. </a:t>
            </a:r>
            <a:br>
              <a:rPr lang="ru-RU" sz="1200" b="1" dirty="0" smtClean="0">
                <a:solidFill>
                  <a:srgbClr val="FF0000"/>
                </a:solidFill>
              </a:rPr>
            </a:br>
            <a:r>
              <a:rPr lang="ru-RU" sz="1200" b="1" dirty="0" smtClean="0">
                <a:solidFill>
                  <a:srgbClr val="FF0000"/>
                </a:solidFill>
              </a:rPr>
              <a:t>От жизнерадостности, бодрости детей зависит их духовная жизнь, мировоззрение,</a:t>
            </a:r>
            <a:br>
              <a:rPr lang="ru-RU" sz="1200" b="1" dirty="0" smtClean="0">
                <a:solidFill>
                  <a:srgbClr val="FF0000"/>
                </a:solidFill>
              </a:rPr>
            </a:br>
            <a:r>
              <a:rPr lang="ru-RU" sz="1200" b="1" dirty="0" smtClean="0">
                <a:solidFill>
                  <a:srgbClr val="FF0000"/>
                </a:solidFill>
              </a:rPr>
              <a:t> умственное развитие, прочность знаний, вера в свои силы» </a:t>
            </a:r>
            <a:br>
              <a:rPr lang="ru-RU" sz="1200" b="1" dirty="0" smtClean="0">
                <a:solidFill>
                  <a:srgbClr val="FF0000"/>
                </a:solidFill>
              </a:rPr>
            </a:br>
            <a:r>
              <a:rPr lang="ru-RU" sz="1200" b="1" dirty="0" smtClean="0">
                <a:solidFill>
                  <a:srgbClr val="FF0000"/>
                </a:solidFill>
              </a:rPr>
              <a:t>                                                                                                                                      Василий Александрович Сухомлинский</a:t>
            </a:r>
            <a:br>
              <a:rPr lang="ru-RU" sz="1200" b="1" dirty="0" smtClean="0">
                <a:solidFill>
                  <a:srgbClr val="FF0000"/>
                </a:solidFill>
              </a:rPr>
            </a:br>
            <a:r>
              <a:rPr lang="ru-RU" sz="1200" b="1" dirty="0" smtClean="0">
                <a:solidFill>
                  <a:srgbClr val="FF0000"/>
                </a:solidFill>
              </a:rPr>
              <a:t> </a:t>
            </a:r>
            <a:r>
              <a:rPr lang="ru-RU" sz="4000" b="1" cap="none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/>
            </a:r>
            <a:br>
              <a:rPr lang="ru-RU" sz="4000" b="1" cap="none" dirty="0" smtClean="0">
                <a:ln w="50800"/>
                <a:solidFill>
                  <a:schemeClr val="bg1">
                    <a:shade val="50000"/>
                  </a:schemeClr>
                </a:solidFill>
              </a:rPr>
            </a:br>
            <a:endParaRPr lang="ru-RU" sz="4000" b="1" cap="none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71472" y="714356"/>
            <a:ext cx="8001056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Детский сад оборудован физкультурным, музыкальным залом, кабинетом дополнительного образования, физкультурной площадкой, функционирует18 групп в которых имеются физкультурно-оздоровительные центры.</a:t>
            </a:r>
          </a:p>
          <a:p>
            <a:r>
              <a:rPr lang="ru-RU" sz="14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Центры имеют следующее </a:t>
            </a:r>
            <a:r>
              <a:rPr lang="ru-RU" sz="14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оборудование</a:t>
            </a:r>
            <a:r>
              <a:rPr lang="ru-RU" sz="14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обручи, мячи, мешочки для метания, </a:t>
            </a:r>
            <a:r>
              <a:rPr lang="ru-RU" sz="1400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кольцебросы</a:t>
            </a:r>
            <a:r>
              <a:rPr lang="ru-RU" sz="14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кегли, скакалки, гимнастические палки, гантели детские</a:t>
            </a:r>
            <a:r>
              <a:rPr lang="ru-RU" sz="14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султанчики</a:t>
            </a:r>
            <a:r>
              <a:rPr lang="ru-RU" sz="14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конусы, лестница деревянная, массажные коврики</a:t>
            </a:r>
            <a:r>
              <a:rPr lang="ru-RU" sz="14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скамейки гимнастические, детские тренажеры, </a:t>
            </a:r>
            <a:r>
              <a:rPr lang="ru-RU" sz="1400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скаладром</a:t>
            </a:r>
            <a:r>
              <a:rPr lang="ru-RU" sz="14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маты</a:t>
            </a:r>
            <a:r>
              <a:rPr lang="ru-RU" sz="14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стэп</a:t>
            </a:r>
            <a:r>
              <a:rPr lang="ru-RU" sz="1400" i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платформа </a:t>
            </a:r>
            <a:endParaRPr lang="ru-RU" sz="1400" i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i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i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i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i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i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i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214282" y="3929066"/>
            <a:ext cx="2714644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Содержимое 8"/>
          <p:cNvSpPr>
            <a:spLocks noGrp="1"/>
          </p:cNvSpPr>
          <p:nvPr>
            <p:ph sz="half" idx="1"/>
          </p:nvPr>
        </p:nvSpPr>
        <p:spPr>
          <a:xfrm rot="10599020">
            <a:off x="1079641" y="5008774"/>
            <a:ext cx="286918" cy="285752"/>
          </a:xfrm>
        </p:spPr>
        <p:txBody>
          <a:bodyPr>
            <a:normAutofit/>
          </a:bodyPr>
          <a:lstStyle/>
          <a:p>
            <a:endParaRPr lang="ru-RU" sz="800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3240" y="3929066"/>
            <a:ext cx="2786082" cy="2505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43636" y="3929066"/>
            <a:ext cx="2786082" cy="2476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57224" y="500042"/>
            <a:ext cx="571504" cy="285752"/>
          </a:xfrm>
        </p:spPr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endParaRPr lang="ru-RU" sz="800" b="1" cap="none" dirty="0">
              <a:ln w="50800"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285728"/>
            <a:ext cx="4143404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429000"/>
            <a:ext cx="4143404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3429000"/>
            <a:ext cx="3714776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34" y="285728"/>
            <a:ext cx="3786214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5" y="500042"/>
            <a:ext cx="785818" cy="428628"/>
          </a:xfrm>
        </p:spPr>
        <p:txBody>
          <a:bodyPr>
            <a:norm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endParaRPr lang="ru-RU" sz="800" b="1" cap="none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4143380"/>
            <a:ext cx="4286280" cy="24717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214290"/>
            <a:ext cx="4286280" cy="370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 flipH="1" flipV="1">
            <a:off x="928660" y="2357428"/>
            <a:ext cx="45719" cy="45719"/>
          </a:xfrm>
        </p:spPr>
        <p:txBody>
          <a:bodyPr>
            <a:normAutofit fontScale="25000" lnSpcReduction="20000"/>
          </a:bodyPr>
          <a:lstStyle/>
          <a:p>
            <a:endParaRPr lang="ru-RU" sz="800" dirty="0"/>
          </a:p>
        </p:txBody>
      </p:sp>
      <p:pic>
        <p:nvPicPr>
          <p:cNvPr id="1027" name="Picture 3" descr="C:\Users\Гульназ\OneDrive\Рабочий стол\ГРАНТ ЗДОРОВЬЕ\фото физо оборудования\WhatsApp Image 2023-08-21 at 10.57.46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29190" y="214291"/>
            <a:ext cx="3852843" cy="6357982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500042"/>
            <a:ext cx="214314" cy="428628"/>
          </a:xfrm>
          <a:ln>
            <a:noFill/>
          </a:ln>
        </p:spPr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4000" b="1" cap="none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/>
            </a:r>
            <a:br>
              <a:rPr lang="ru-RU" sz="4000" b="1" cap="none" dirty="0" smtClean="0">
                <a:ln w="50800"/>
                <a:solidFill>
                  <a:schemeClr val="bg1">
                    <a:shade val="50000"/>
                  </a:schemeClr>
                </a:solidFill>
              </a:rPr>
            </a:br>
            <a:endParaRPr lang="ru-RU" sz="4000" b="1" cap="none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pic>
        <p:nvPicPr>
          <p:cNvPr id="2051" name="Picture 3" descr="C:\Users\Гульназ\OneDrive\Рабочий стол\ГРАНТ ЗДОРОВЬЕ\фото физо оборудования\WhatsApp Image 2023-08-21 at 10.57.56 (1)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357166"/>
            <a:ext cx="4000528" cy="6072230"/>
          </a:xfrm>
          <a:prstGeom prst="rect">
            <a:avLst/>
          </a:prstGeom>
          <a:noFill/>
        </p:spPr>
      </p:pic>
      <p:pic>
        <p:nvPicPr>
          <p:cNvPr id="2052" name="Picture 4" descr="C:\Users\Гульназ\OneDrive\Рабочий стол\ГРАНТ ЗДОРОВЬЕ\фото физо оборудования\WhatsApp Image 2023-08-21 at 10.58.47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3286124"/>
            <a:ext cx="4286280" cy="3195596"/>
          </a:xfrm>
          <a:prstGeom prst="rect">
            <a:avLst/>
          </a:prstGeom>
          <a:noFill/>
        </p:spPr>
      </p:pic>
      <p:pic>
        <p:nvPicPr>
          <p:cNvPr id="2053" name="Picture 5" descr="C:\Users\Гульназ\OneDrive\Рабочий стол\ГРАНТ ЗДОРОВЬЕ\фото физо оборудования\WhatsApp Image 2023-08-21 at 10.58.49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00562" y="357166"/>
            <a:ext cx="4357718" cy="27146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5672934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500042"/>
            <a:ext cx="214314" cy="142876"/>
          </a:xfrm>
          <a:ln>
            <a:noFill/>
          </a:ln>
        </p:spPr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endParaRPr lang="ru-RU" sz="100" b="1" cap="none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928662" y="2249487"/>
            <a:ext cx="71438" cy="107943"/>
          </a:xfrm>
        </p:spPr>
        <p:txBody>
          <a:bodyPr>
            <a:normAutofit fontScale="92500" lnSpcReduction="20000"/>
          </a:bodyPr>
          <a:lstStyle/>
          <a:p>
            <a:endParaRPr lang="ru-RU" sz="100" dirty="0"/>
          </a:p>
        </p:txBody>
      </p:sp>
      <p:pic>
        <p:nvPicPr>
          <p:cNvPr id="3074" name="Picture 2" descr="C:\Users\Гульназ\OneDrive\Рабочий стол\ГРАНТ ЗДОРОВЬЕ\фото физо оборудования\WhatsApp Image 2023-08-21 at 11.05.55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85728"/>
            <a:ext cx="4643470" cy="6381712"/>
          </a:xfrm>
          <a:prstGeom prst="rect">
            <a:avLst/>
          </a:prstGeom>
          <a:noFill/>
        </p:spPr>
      </p:pic>
      <p:pic>
        <p:nvPicPr>
          <p:cNvPr id="3075" name="Picture 3" descr="C:\Users\Гульназ\OneDrive\Рабочий стол\ГРАНТ ЗДОРОВЬЕ\фото физо оборудования\WhatsApp Image 2023-08-21 at 10.58.48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3643314"/>
            <a:ext cx="4133847" cy="3000396"/>
          </a:xfrm>
          <a:prstGeom prst="rect">
            <a:avLst/>
          </a:prstGeom>
          <a:noFill/>
        </p:spPr>
      </p:pic>
      <p:pic>
        <p:nvPicPr>
          <p:cNvPr id="3076" name="Picture 4" descr="C:\Users\Гульназ\OneDrive\Рабочий стол\ГРАНТ ЗДОРОВЬЕ\фото физо оборудования\WhatsApp Image 2023-08-21 at 11.07.50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285728"/>
            <a:ext cx="4143404" cy="31432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5672934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6061" y="618518"/>
            <a:ext cx="572668" cy="453028"/>
          </a:xfrm>
        </p:spPr>
        <p:txBody>
          <a:bodyPr>
            <a:normAutofit/>
          </a:bodyPr>
          <a:lstStyle/>
          <a:p>
            <a:endParaRPr lang="ru-RU" sz="1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6061" y="2249487"/>
            <a:ext cx="358353" cy="750885"/>
          </a:xfrm>
        </p:spPr>
        <p:txBody>
          <a:bodyPr>
            <a:normAutofit/>
          </a:bodyPr>
          <a:lstStyle/>
          <a:p>
            <a:endParaRPr lang="ru-RU" sz="100" dirty="0"/>
          </a:p>
        </p:txBody>
      </p:sp>
      <p:pic>
        <p:nvPicPr>
          <p:cNvPr id="4100" name="Picture 4" descr="C:\Users\Гульназ\OneDrive\Рабочий стол\ГРАНТ ЗДОРОВЬЕ\фото физо оборудования\WhatsApp Image 2023-08-21 at 11.07.51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3214686"/>
            <a:ext cx="4357718" cy="3376609"/>
          </a:xfrm>
          <a:prstGeom prst="rect">
            <a:avLst/>
          </a:prstGeom>
          <a:noFill/>
        </p:spPr>
      </p:pic>
      <p:pic>
        <p:nvPicPr>
          <p:cNvPr id="4101" name="Picture 5" descr="C:\Users\Гульназ\OneDrive\Рабочий стол\ГРАНТ ЗДОРОВЬЕ\фото физо оборудования\WhatsApp Image 2023-08-21 at 11.07.54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428604"/>
            <a:ext cx="4429156" cy="2643206"/>
          </a:xfrm>
          <a:prstGeom prst="rect">
            <a:avLst/>
          </a:prstGeom>
          <a:noFill/>
        </p:spPr>
      </p:pic>
      <p:pic>
        <p:nvPicPr>
          <p:cNvPr id="4102" name="Picture 6" descr="C:\Users\Гульназ\OneDrive\Рабочий стол\ГРАНТ ЗДОРОВЬЕ\фото физо оборудования\WhatsApp Image 2023-08-21 at 11.07.49 (2)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428604"/>
            <a:ext cx="4143404" cy="6143668"/>
          </a:xfrm>
          <a:prstGeom prst="rect">
            <a:avLst/>
          </a:prstGeom>
          <a:noFill/>
        </p:spPr>
      </p:pic>
    </p:spTree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6061" y="1714488"/>
            <a:ext cx="144039" cy="142876"/>
          </a:xfrm>
        </p:spPr>
        <p:txBody>
          <a:bodyPr>
            <a:normAutofit/>
          </a:bodyPr>
          <a:lstStyle/>
          <a:p>
            <a:endParaRPr lang="ru-RU" sz="1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6061" y="5572140"/>
            <a:ext cx="72601" cy="219060"/>
          </a:xfrm>
        </p:spPr>
        <p:txBody>
          <a:bodyPr>
            <a:normAutofit/>
          </a:bodyPr>
          <a:lstStyle/>
          <a:p>
            <a:endParaRPr lang="ru-RU" sz="100" dirty="0"/>
          </a:p>
        </p:txBody>
      </p:sp>
      <p:pic>
        <p:nvPicPr>
          <p:cNvPr id="5122" name="Picture 2" descr="C:\Users\Гульназ\OneDrive\Рабочий стол\ГРАНТ ЗДОРОВЬЕ\фото физо оборудования\WhatsApp Image 2023-08-22 at 10.48.01 (1)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714356"/>
            <a:ext cx="8286808" cy="5386404"/>
          </a:xfrm>
          <a:prstGeom prst="rect">
            <a:avLst/>
          </a:prstGeom>
          <a:noFill/>
        </p:spPr>
      </p:pic>
    </p:spTree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6061" y="618518"/>
            <a:ext cx="215478" cy="381590"/>
          </a:xfrm>
        </p:spPr>
        <p:txBody>
          <a:bodyPr>
            <a:normAutofit/>
          </a:bodyPr>
          <a:lstStyle/>
          <a:p>
            <a:endParaRPr lang="ru-RU" sz="1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6061" y="2249487"/>
            <a:ext cx="45719" cy="179381"/>
          </a:xfrm>
        </p:spPr>
        <p:txBody>
          <a:bodyPr>
            <a:normAutofit/>
          </a:bodyPr>
          <a:lstStyle/>
          <a:p>
            <a:endParaRPr lang="ru-RU" sz="100" dirty="0"/>
          </a:p>
        </p:txBody>
      </p:sp>
      <p:pic>
        <p:nvPicPr>
          <p:cNvPr id="6146" name="Picture 2" descr="C:\Users\Гульназ\OneDrive\Рабочий стол\ГРАНТ ЗДОРОВЬЕ\фото физо оборудования\WhatsApp Image 2023-08-22 at 10.48.04 (3)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571480"/>
            <a:ext cx="8001056" cy="5572164"/>
          </a:xfrm>
          <a:prstGeom prst="rect">
            <a:avLst/>
          </a:prstGeom>
          <a:noFill/>
        </p:spPr>
      </p:pic>
    </p:spTree>
  </p:cSld>
  <p:clrMapOvr>
    <a:masterClrMapping/>
  </p:clrMapOvr>
  <p:transition spd="slow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онтур">
  <a:themeElements>
    <a:clrScheme name="Синий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Контур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онтур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TM04033919[[fn=Контур]]</Template>
  <TotalTime>755</TotalTime>
  <Words>72</Words>
  <Application>Microsoft Office PowerPoint</Application>
  <PresentationFormat>Экран (4:3)</PresentationFormat>
  <Paragraphs>13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Контур</vt:lpstr>
      <vt:lpstr>ресурсное обеспечение коррекционно-оздоровительного центра “крепыши”   </vt:lpstr>
      <vt:lpstr> «Я не боюсь ещё и ещё раз повторить: забота о здоровье – это важнейший труд педагога.  От жизнерадостности, бодрости детей зависит их духовная жизнь, мировоззрение,  умственное развитие, прочность знаний, вера в свои силы»                                                                                                                                        Василий Александрович Сухомлинский   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Stem - технологии</dc:title>
  <dc:creator>Екатерина</dc:creator>
  <cp:lastModifiedBy>user</cp:lastModifiedBy>
  <cp:revision>45</cp:revision>
  <dcterms:created xsi:type="dcterms:W3CDTF">2018-05-19T12:19:45Z</dcterms:created>
  <dcterms:modified xsi:type="dcterms:W3CDTF">2023-08-22T10:18:07Z</dcterms:modified>
</cp:coreProperties>
</file>